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0B3287-3182-03CC-4CDE-ECF041ED5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6A73036-5419-6903-3023-632BBC901A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756855-221B-A61C-5914-8BE38F611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5533A2-3950-9B9F-9815-605F6B38E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D2196B-4314-D554-3A53-A3D0497D7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2688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ACDCE3-4E7F-A7DA-F9D4-FD9CC6CF6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229E2E-607D-BFA0-F242-92D74A91B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C9D921-B233-0E37-8154-5E8C3B9F1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2CCE21-F319-C09A-1710-64D832605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DF51B0-8E95-B010-9C6F-27969E4E7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059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3BEE45C-8D84-ADF8-7856-85D03C0133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000E77F-D655-7D90-159B-A5F5C51B96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B2D14-FA0F-7453-2032-259E9DF2E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AE67B-B3DC-8FEB-F840-5BE9F140D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061E25-5DD9-E027-A497-669AE9008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7695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70BCA1-D71F-3074-A3CE-13E7BA7DD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17E2569-26A1-89EA-9F5C-48159643DE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0695F46-920D-CCEA-687C-D60280AC9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6B86A28-AFDB-E0D7-6B01-143FCF64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14BE70-12DA-1B5A-2C1B-D6E7E28C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5419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B6DFF0-4968-A17F-B635-CE4A53BC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95E1457-E840-EF5C-93FD-5383BE501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455AB0-F61F-089D-0EB2-CE07396F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C75A1D-EBDE-7AE4-71C0-9445AE790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D78B40-6C52-980A-376E-2519A9546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2623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A21B65-F091-1334-5A01-BFE983C39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A83CDE-B6F4-A101-DF2B-69085D8AB2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1D0E4-F88C-F3FC-5BD7-B4B801CD7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4C52437-775F-59EF-9BFB-E99098AA2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430C83-340F-364D-2D6B-7F5EDEB0F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8AA17E5-3508-C074-06CA-76FD35DE3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6218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14CB25-DD18-3DA7-90C4-4B7EBD236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8C7A86-B013-B857-97FF-ADF1DEC68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E432C64-FD17-A3AA-F23A-24F0585AE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885DDDF-23AD-2233-4641-672CCDF85A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7A3D068-04D2-8232-C2C1-5890838BCF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7EA4DB1-A5F2-1EAF-CAA0-6CCDF1474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5F3DEB3-277F-A890-1325-CF2C38A6E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4CB523D-F7EF-B184-6EE5-D80B1BB3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6641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F4E2AA-449A-6FC4-4324-3CAEFA2A9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E618848-86D6-45B2-E44F-3917A4987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667C10C-EE1C-2AAC-EA96-47547810A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6A4AC41-4900-25A2-DEAC-062274A22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35653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0D57C2A-C2A0-B701-1BBA-3582F7F9E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27CA89-C98C-B72A-F84A-EE04BAB61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0F08B96-064A-D6EA-EC24-EC6615269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76182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95FE0B-40E2-B666-6C50-579334B36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5868F6-F7C2-8F7A-ACA2-4A6BDE6F9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240EDAD-CBFE-B340-3323-431E34A7DD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F79F0FA-71CD-8449-DBF9-CD3C22193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FC536EF-8A69-5CCB-029C-F7E6BC221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70E2B4-700E-5422-F729-50E574CBF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7741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D7EAC8-D9A2-A37A-77DE-CB036418B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AEB5EA1-398A-1804-632B-4D0A6BF5CF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C3FB1C9-2EC1-7C78-9EEA-7D8CB165EF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EFCD4DC-8CEB-1998-A4F3-EE3213210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A3CAB7-FE26-047D-C6E7-1C95648DE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F789325-0709-B9A4-470A-E800DEF22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65952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C017F6-2312-7CBF-316E-3BFECFFA0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6046F7-63DC-746C-4CA4-A3FEE10D0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815BF4-8C26-D2AF-FACB-A8E4492BFB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2FC79-34AC-47B3-A948-EE5DFDBDB2DA}" type="datetimeFigureOut">
              <a:rPr lang="es-CL" smtClean="0"/>
              <a:t>22-09-2023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6C354A-73E4-5BD5-54B7-BF92280E54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AD136A-9C1A-0F06-1DD5-0B168DB9EB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F4417-4375-46E2-B06A-078526E8726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2002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E98E0D44-8EB5-286B-EE61-6174AE180E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5618"/>
            <a:ext cx="12192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29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19663E8-43AE-D39A-40D8-1C88CB42B3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90072"/>
            <a:ext cx="12192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895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Sandy Garcia Rey Pereira</dc:creator>
  <cp:lastModifiedBy>Sandy Garcia Rey Pereira</cp:lastModifiedBy>
  <cp:revision>1</cp:revision>
  <dcterms:created xsi:type="dcterms:W3CDTF">2023-09-22T13:36:27Z</dcterms:created>
  <dcterms:modified xsi:type="dcterms:W3CDTF">2023-09-22T13:36:34Z</dcterms:modified>
</cp:coreProperties>
</file>